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350" r:id="rId5"/>
  </p:sldIdLst>
  <p:sldSz cx="9144000" cy="5143500" type="screen16x9"/>
  <p:notesSz cx="6797675" cy="9926638"/>
  <p:defaultTextStyle>
    <a:defPPr>
      <a:defRPr lang="cs-CZ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F27"/>
    <a:srgbClr val="1D2B8A"/>
    <a:srgbClr val="FF0066"/>
    <a:srgbClr val="FFEBFF"/>
    <a:srgbClr val="0431B8"/>
    <a:srgbClr val="E4232D"/>
    <a:srgbClr val="00863D"/>
    <a:srgbClr val="AC75D5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86A35-AC67-44E6-9777-E211EF04E770}" v="7" dt="2021-07-19T20:22:18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2"/>
    <p:restoredTop sz="83824" autoAdjust="0"/>
  </p:normalViewPr>
  <p:slideViewPr>
    <p:cSldViewPr snapToGrid="0">
      <p:cViewPr varScale="1">
        <p:scale>
          <a:sx n="123" d="100"/>
          <a:sy n="123" d="100"/>
        </p:scale>
        <p:origin x="9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B4E47-64AA-B842-B101-E0708D28CDE1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0B474-A030-2E40-8DD5-9548FB4F05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44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0B474-A030-2E40-8DD5-9548FB4F053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309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5F11B7-9B02-B34E-88B0-04795F868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68DE8C0-381F-924D-B05B-7FDF102AF5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F6AD0D-568C-BD40-9621-92DE023A4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1510EC-F325-E84A-92FA-CEB92212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E5B92C-F33C-4247-A342-6246D8BA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43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C90B9-3672-5548-838C-71FF842BE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8587CCB-62CD-834E-8F3D-3011E33743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3188C6-2636-684C-AE07-CA3934225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858DC2-71EF-A349-810A-822E1BFFA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02DCE5-B5DA-1A40-A33B-994C762F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293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5D745BF-1758-AF4B-900E-754247777E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37D6F81-F901-904D-96CF-C88C27623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D09663-10A8-AA47-8CCB-203ECBAD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727A3D-DFBF-854B-B2B7-7B0904D6D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32D8A-1BF7-1F4A-AE5B-87720C74B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87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D3B7B4-27B1-0B47-AF83-8465A12A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7BF278-145D-DF41-BFE6-F5E9DF6B7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7D1DF9-7F5D-254E-8F9C-FDDD4D067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2556FC-0A7A-CF42-9EBB-E165F0AE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6795F6-476D-2040-9D84-D0B9AF688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157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08ADE8-1B78-6245-8086-A085E94D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3A374-0C4E-C349-9F3E-EDB68B793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D2B062-81EB-A748-AE10-3D974D21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8E8DF5-F049-D243-8643-8D4B3F3CB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11E17D-5375-E940-81C4-6F1170B5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596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BFE6D7-DED3-9F4E-A727-91CFFAE2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C70C57-C4FA-3342-99A4-7E75CD9A20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7BE7F3-2553-3A48-9DC5-47797A4A7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9B532A-47DC-5547-A784-1C59E2998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652F2D0-4FC3-A04B-B11B-8AED4A144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7B2FF07-8694-584F-913C-90A243562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34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F3BDA9-24E3-8D4E-90DD-EDBFA492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EA0016F-57D4-3645-81C7-F8BAC946C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8A770D-C353-7849-9465-59A9CE544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FC7B4A1-7E77-5941-B79D-EA0B9E4F4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CC45E5B-B8DF-7743-AFF4-C032A7B448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E049B95-7104-4044-9944-4D1346C5D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A657C5F-5BCB-4949-9468-2781B205A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18F8530-4BCD-9540-BB42-592BFCA7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1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E1C6B-5A64-F844-A484-AB0A24D0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CAC351-F23F-884E-9713-03AD8ADDC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3E7FC85-9E6C-6243-B942-6A30B36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0481D49-26FE-0F40-A43D-BBEBE2B4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058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E1B9FA0-336B-1442-A645-4699375A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2761F6F-8B82-324A-A2F3-E53C481D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090638-1747-2D4A-885F-22E5BE109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443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4DBF0-AE19-8543-ADA8-EC2978F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5D4216-45E1-9644-981C-326E7849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C509DBC-3843-A84E-83EC-C2ACAC626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2D3CA67-B970-A04F-A916-C55EB3FA1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3F585AB-7A1C-2A4B-8513-BE6517F4D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30E7CA-E157-8948-8A7D-7AE670CF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051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7CE5B-D0DF-1740-9D9B-6862B232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A43767-ACFB-3840-9D14-52368F611E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7F6464D-411B-554F-8EC8-C7730D082A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879433D-D46F-5E40-8372-3F4C2767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0E1743-AF5D-B247-9D30-09A5227F8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A300C1F-928F-EE4A-A496-74DA01FA3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6356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B6E61B2-C419-C44C-BD58-E4A2B88A7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30C549-AC6F-214F-9942-946F438B7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EF1E7FC-620D-6F46-8558-18D8A6D85C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C6B4C-CDCC-BB47-8E5A-8FCDE3875FFC}" type="datetimeFigureOut">
              <a:rPr lang="cs-CZ" smtClean="0"/>
              <a:t>26.10.2021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B5D89-42DD-624C-AC2B-DEB50359A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CB03EBA-E9C7-7644-B777-03B0EEAE28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E0F53-BA85-6E45-A9C5-5E0A9D6E7A9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65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D9EAC907-698F-456E-BBBE-A9B768137E99}"/>
              </a:ext>
            </a:extLst>
          </p:cNvPr>
          <p:cNvSpPr/>
          <p:nvPr/>
        </p:nvSpPr>
        <p:spPr>
          <a:xfrm>
            <a:off x="0" y="19277"/>
            <a:ext cx="9144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3600" b="1" dirty="0">
                <a:latin typeface="Segoe UI Black" panose="020B0A02040204020203" pitchFamily="34" charset="0"/>
                <a:ea typeface="Segoe UI Black" panose="020B0A02040204020203" pitchFamily="34" charset="0"/>
                <a:cs typeface="+mj-lt"/>
              </a:rPr>
              <a:t>Návod k vyplnění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5990579-5440-49E8-A796-17BAE4640934}"/>
              </a:ext>
            </a:extLst>
          </p:cNvPr>
          <p:cNvSpPr/>
          <p:nvPr/>
        </p:nvSpPr>
        <p:spPr>
          <a:xfrm>
            <a:off x="0" y="558404"/>
            <a:ext cx="914400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cs-CZ" sz="2600" i="1" dirty="0">
                <a:ea typeface="Segoe UI Black" panose="020B0A02040204020203" pitchFamily="34" charset="0"/>
                <a:cs typeface="+mj-lt"/>
              </a:rPr>
              <a:t>„účel, na který chce žadatel o dotaci zadané prostředky použít“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B341D3E-901F-4B0D-8E41-F4F7DAB33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49" y="1305082"/>
            <a:ext cx="7724375" cy="2537167"/>
          </a:xfrm>
          <a:prstGeom prst="rect">
            <a:avLst/>
          </a:prstGeom>
        </p:spPr>
      </p:pic>
      <p:sp>
        <p:nvSpPr>
          <p:cNvPr id="9" name="Zástupný obsah 10">
            <a:extLst>
              <a:ext uri="{FF2B5EF4-FFF2-40B4-BE49-F238E27FC236}">
                <a16:creationId xmlns:a16="http://schemas.microsoft.com/office/drawing/2014/main" id="{0F9EC4D8-81D0-4107-81F1-BD72D4ECE3D7}"/>
              </a:ext>
            </a:extLst>
          </p:cNvPr>
          <p:cNvSpPr txBox="1">
            <a:spLocks/>
          </p:cNvSpPr>
          <p:nvPr/>
        </p:nvSpPr>
        <p:spPr>
          <a:xfrm>
            <a:off x="195844" y="199612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sz="1200" dirty="0"/>
          </a:p>
          <a:p>
            <a:r>
              <a:rPr lang="cs-CZ" sz="1200" dirty="0"/>
              <a:t>Vypsat, resp. uvést vždy pouze ten účel podpory </a:t>
            </a:r>
            <a:r>
              <a:rPr lang="en-GB" sz="1200" dirty="0"/>
              <a:t>{</a:t>
            </a:r>
            <a:r>
              <a:rPr lang="cs-CZ" sz="1200" dirty="0"/>
              <a:t>a), b), c)</a:t>
            </a:r>
            <a:r>
              <a:rPr lang="en-GB" sz="1200" dirty="0"/>
              <a:t>}</a:t>
            </a:r>
            <a:r>
              <a:rPr lang="cs-CZ" sz="1200" dirty="0"/>
              <a:t>, na který chcete použít dotaci. Ve vzoru jsou uvedeny všechny tři možné oblasti podpory, dle Výzvy, je nezbytné uvést pouze ty, na které dotaci použijete.</a:t>
            </a:r>
          </a:p>
          <a:p>
            <a:r>
              <a:rPr lang="cs-CZ" sz="1200" b="1" dirty="0">
                <a:solidFill>
                  <a:srgbClr val="FF0000"/>
                </a:solidFill>
              </a:rPr>
              <a:t>POZOR</a:t>
            </a:r>
            <a:r>
              <a:rPr lang="cs-CZ" sz="1200" dirty="0">
                <a:solidFill>
                  <a:srgbClr val="FF0000"/>
                </a:solidFill>
              </a:rPr>
              <a:t>, pokud chcete dotaci použít i na účel c) zajištění údržby a provozu sportovního zařízení ve vašem vlastnictví nebo dlouhodobém nájmu, výpůjčce, užívání apod., tak to můžete uvést pouze za předpokladu, že dotaci vždy použijete i na účel oblasti podpory a) a/nebo b)</a:t>
            </a:r>
            <a:r>
              <a:rPr lang="cs-CZ" sz="1200" dirty="0"/>
              <a:t> </a:t>
            </a:r>
          </a:p>
          <a:p>
            <a:endParaRPr lang="cs-CZ" sz="1200" dirty="0"/>
          </a:p>
        </p:txBody>
      </p:sp>
      <p:sp>
        <p:nvSpPr>
          <p:cNvPr id="10" name="Zástupný text 11">
            <a:extLst>
              <a:ext uri="{FF2B5EF4-FFF2-40B4-BE49-F238E27FC236}">
                <a16:creationId xmlns:a16="http://schemas.microsoft.com/office/drawing/2014/main" id="{A5681769-571D-4568-9140-5E3C60C353D3}"/>
              </a:ext>
            </a:extLst>
          </p:cNvPr>
          <p:cNvSpPr txBox="1">
            <a:spLocks/>
          </p:cNvSpPr>
          <p:nvPr/>
        </p:nvSpPr>
        <p:spPr>
          <a:xfrm>
            <a:off x="6476082" y="4627819"/>
            <a:ext cx="5335835" cy="43413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/>
              <a:t>Vždy uvést: 31.12.2022</a:t>
            </a:r>
            <a:endParaRPr lang="cs-CZ" sz="1200" dirty="0"/>
          </a:p>
        </p:txBody>
      </p: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297577F-BA11-4312-9812-1B6E1904234D}"/>
              </a:ext>
            </a:extLst>
          </p:cNvPr>
          <p:cNvCxnSpPr/>
          <p:nvPr/>
        </p:nvCxnSpPr>
        <p:spPr>
          <a:xfrm>
            <a:off x="4571999" y="3215834"/>
            <a:ext cx="2580774" cy="1317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0812D813-FDEF-4D6D-BAFA-AEF6F836B1E5}"/>
              </a:ext>
            </a:extLst>
          </p:cNvPr>
          <p:cNvSpPr/>
          <p:nvPr/>
        </p:nvSpPr>
        <p:spPr>
          <a:xfrm>
            <a:off x="4571999" y="1137175"/>
            <a:ext cx="372979" cy="1717899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1636558A-A827-4314-A3EC-2D217B479B36}"/>
              </a:ext>
            </a:extLst>
          </p:cNvPr>
          <p:cNvSpPr txBox="1">
            <a:spLocks/>
          </p:cNvSpPr>
          <p:nvPr/>
        </p:nvSpPr>
        <p:spPr>
          <a:xfrm>
            <a:off x="674176" y="986594"/>
            <a:ext cx="5157787" cy="82391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Vyplnit následujícím způsobem:</a:t>
            </a:r>
          </a:p>
          <a:p>
            <a:endParaRPr lang="cs-CZ" dirty="0"/>
          </a:p>
        </p:txBody>
      </p:sp>
      <p:sp>
        <p:nvSpPr>
          <p:cNvPr id="14" name="Šipka: nahoru 13">
            <a:extLst>
              <a:ext uri="{FF2B5EF4-FFF2-40B4-BE49-F238E27FC236}">
                <a16:creationId xmlns:a16="http://schemas.microsoft.com/office/drawing/2014/main" id="{A6E4456C-12CB-43AD-81EC-857A973B7AA2}"/>
              </a:ext>
            </a:extLst>
          </p:cNvPr>
          <p:cNvSpPr/>
          <p:nvPr/>
        </p:nvSpPr>
        <p:spPr>
          <a:xfrm flipH="1">
            <a:off x="2896552" y="3140160"/>
            <a:ext cx="210858" cy="702089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1580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3BA8EE1F1CCB49AB2B1C441FB8A453" ma:contentTypeVersion="5" ma:contentTypeDescription="Vytvoří nový dokument" ma:contentTypeScope="" ma:versionID="41a329101ae23baac9c37529786c059c">
  <xsd:schema xmlns:xsd="http://www.w3.org/2001/XMLSchema" xmlns:xs="http://www.w3.org/2001/XMLSchema" xmlns:p="http://schemas.microsoft.com/office/2006/metadata/properties" xmlns:ns3="2ac82e6e-4600-495b-ae51-324a77be54fc" xmlns:ns4="f56f250c-d307-4154-8323-fe7baa88d7d6" targetNamespace="http://schemas.microsoft.com/office/2006/metadata/properties" ma:root="true" ma:fieldsID="65cd058cac0de272c02f4bffd769f03d" ns3:_="" ns4:_="">
    <xsd:import namespace="2ac82e6e-4600-495b-ae51-324a77be54fc"/>
    <xsd:import namespace="f56f250c-d307-4154-8323-fe7baa88d7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c82e6e-4600-495b-ae51-324a77be54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6f250c-d307-4154-8323-fe7baa88d7d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2C778B-5221-47CC-9315-73D1F7C42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B617A0-8B72-425D-AEC4-2594F7D4B6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c82e6e-4600-495b-ae51-324a77be54fc"/>
    <ds:schemaRef ds:uri="f56f250c-d307-4154-8323-fe7baa88d7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7E92F1E-61FD-464A-AFAA-74889E8A9513}">
  <ds:schemaRefs>
    <ds:schemaRef ds:uri="http://schemas.microsoft.com/office/2006/documentManagement/types"/>
    <ds:schemaRef ds:uri="http://purl.org/dc/terms/"/>
    <ds:schemaRef ds:uri="http://purl.org/dc/elements/1.1/"/>
    <ds:schemaRef ds:uri="f56f250c-d307-4154-8323-fe7baa88d7d6"/>
    <ds:schemaRef ds:uri="2ac82e6e-4600-495b-ae51-324a77be54fc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127</Words>
  <Application>Microsoft Office PowerPoint</Application>
  <PresentationFormat>Předvádění na obrazovce (16:9)</PresentationFormat>
  <Paragraphs>12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 Black</vt:lpstr>
      <vt:lpstr>Motiv Office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Tisková konference</dc:title>
  <dc:creator>Jakub Vecerka</dc:creator>
  <cp:lastModifiedBy>Eichler Jakub</cp:lastModifiedBy>
  <cp:revision>54</cp:revision>
  <cp:lastPrinted>2021-02-16T08:19:08Z</cp:lastPrinted>
  <dcterms:created xsi:type="dcterms:W3CDTF">2020-06-01T09:08:18Z</dcterms:created>
  <dcterms:modified xsi:type="dcterms:W3CDTF">2021-10-26T12:58:33Z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0x010100E83BA8EE1F1CCB49AB2B1C441FB8A453</vt:lpwstr>
  </property>
</Properties>
</file>